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9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ЦБС\Рабочий стол\Новая папка\Bankoboev.Ru_krona_dereva_s_vetkami_zeleny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ЦБС\Рабочий стол\Новая папка\Russian_Federation_(orthographic_projection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09316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Volshebnaya-fleyta-Etnicheskaya-muzyk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04">
        <p:circle/>
      </p:transition>
    </mc:Choice>
    <mc:Fallback xmlns="">
      <p:transition spd="slow" advTm="28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ЦБС\Рабочий стол\Новая папка\Небо_над_Россией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22">
        <p:dissolve/>
      </p:transition>
    </mc:Choice>
    <mc:Fallback xmlns="">
      <p:transition spd="slow" advTm="112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ЦБС\Рабочий стол\Новая папка\43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" y="0"/>
            <a:ext cx="9139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">
        <p14:prism isContent="1"/>
      </p:transition>
    </mc:Choice>
    <mc:Fallback xmlns="">
      <p:transition spd="slow" advTm="7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C:\Documents and Settings\ЦБС\Рабочий стол\Новая папка\Bankoboev.Ru_krona_dereva_s_vetkami_zeleny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Documents and Settings\ЦБС\Рабочий стол\Новая папка\501922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3" y="3140969"/>
            <a:ext cx="5374734" cy="359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:\Documents and Settings\ЦБС\Рабочий стол\Новая папка\2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015" y="1196752"/>
            <a:ext cx="4488329" cy="2524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C:\Documents and Settings\ЦБС\Рабочий стол\Новая папка\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793" y="179162"/>
            <a:ext cx="2514235" cy="1676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Documents and Settings\ЦБС\Рабочий стол\Новая папка\nerpa-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0" y="154558"/>
            <a:ext cx="3101364" cy="3274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C:\Documents and Settings\ЦБС\Рабочий стол\Новая папка\0_8f841_7c7f518b_or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75131"/>
            <a:ext cx="2629151" cy="1853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C:\Documents and Settings\ЦБС\Рабочий стол\Новая папка\bcebf4506baff92ce4bb25c5e3a8276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43904"/>
            <a:ext cx="4248471" cy="2704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7">
        <p:dissolve/>
      </p:transition>
    </mc:Choice>
    <mc:Fallback xmlns="">
      <p:transition spd="slow" advTm="86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ЦБС\Рабочий стол\Новая папка\Bankoboev.Ru_krona_dereva_s_vetkami_zeleny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ЦБС\Рабочий стол\Новая папка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51" y="197444"/>
            <a:ext cx="4201121" cy="314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ЦБС\Рабочий стол\Новая папка\266236_screenshot_big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96" y="3437133"/>
            <a:ext cx="4334649" cy="32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ЦБС\Рабочий стол\Новая папка\5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0406"/>
            <a:ext cx="4362678" cy="3024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ЦБС\Рабочий стол\Новая папка\19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338" y="3699148"/>
            <a:ext cx="4087340" cy="272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29">
        <p14:pan dir="u"/>
      </p:transition>
    </mc:Choice>
    <mc:Fallback xmlns="">
      <p:transition spd="slow" advTm="5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ЦБС\Рабочий стол\Новая папка\фантаст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97">
        <p:dissolve/>
      </p:transition>
    </mc:Choice>
    <mc:Fallback xmlns="">
      <p:transition spd="slow" advTm="79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ЦБС\Рабочий стол\Новая папка\Bankoboev.Ru_krona_dereva_s_vetkami_zeleny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Documents and Settings\ЦБС\Рабочий стол\Новая папка\земля в ладоня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5040560" cy="4311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10">
        <p:circle/>
      </p:transition>
    </mc:Choice>
    <mc:Fallback xmlns="">
      <p:transition spd="slow" advTm="101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ЦБС\Рабочий стол\Новая папка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368" y="36649"/>
            <a:ext cx="45221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ЦБС\Рабочий стол\Новая папка\Bread Typ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04456" cy="31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Documents and Settings\ЦБС\Рабочий стол\Новая папка\1313602322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616" y="39330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Documents and Settings\ЦБС\Рабочий стол\Новая папка\jur2011z-menu-wedding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356" y="2204864"/>
            <a:ext cx="40805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Documents and Settings\ЦБС\Рабочий стол\Новая папка\culture_klub9_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63006"/>
            <a:ext cx="5573249" cy="26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2">
        <p:dissolve/>
      </p:transition>
    </mc:Choice>
    <mc:Fallback xmlns="">
      <p:transition spd="slow" advTm="66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ЦБС\Рабочий стол\Новая папка\le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4" y="1939671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ЦБС\Рабочий стол\Новая папка\defaul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5" y="0"/>
            <a:ext cx="2309018" cy="19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Documents and Settings\ЦБС\Рабочий стол\Новая папка\69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698"/>
            <a:ext cx="4424114" cy="26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Documents and Settings\ЦБС\Рабочий стол\Новая папка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784" y="132817"/>
            <a:ext cx="3289082" cy="40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Documents and Settings\ЦБС\Рабочий стол\Новая папка\176214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270" y="21900"/>
            <a:ext cx="1435639" cy="20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Documents and Settings\ЦБС\Рабочий стол\Новая папка\5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050" y="2061228"/>
            <a:ext cx="1800200" cy="16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Documents and Settings\ЦБС\Рабочий стол\Новая папка\organic-cotton-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973" y="51832"/>
            <a:ext cx="3707903" cy="200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:\Documents and Settings\ЦБС\Рабочий стол\Новая папка\931154i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875111"/>
            <a:ext cx="2716676" cy="19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C:\Documents and Settings\ЦБС\Рабочий стол\Новая папка\6b15143607-materialy-dlya-tvorchestva-shelk-gaz-razrezhennyj-n703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240" y="5049180"/>
            <a:ext cx="4824093" cy="17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C:\Documents and Settings\ЦБС\Рабочий стол\Новая папка\Silk-2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240" y="3717032"/>
            <a:ext cx="23758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C:\Documents and Settings\ЦБС\Рабочий стол\Новая папка\Bombyx_ mori_Falena_femmina_1^ _nata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308" y="3284984"/>
            <a:ext cx="263366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31">
        <p:checker/>
      </p:transition>
    </mc:Choice>
    <mc:Fallback xmlns="">
      <p:transition spd="slow" advTm="53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ЦБС\Рабочий стол\Новая папка\russia_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21"/>
            <a:ext cx="9144000" cy="68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0">
        <p:split orient="vert"/>
      </p:transition>
    </mc:Choice>
    <mc:Fallback xmlns="">
      <p:transition spd="slow" advTm="9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ЦБС\Рабочий стол\Новая папка\Bankoboev.Ru_priroda_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681967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Documents and Settings\ЦБС\Рабочий стол\Новая папка\9947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3456385" cy="249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:\Documents and Settings\ЦБС\Рабочий стол\Новая папка\219285de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4499992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3" name="Picture 7" descr="C:\Documents and Settings\ЦБС\Рабочий стол\Новая папка\devochkashenok_i_morozhenoe_12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18556"/>
            <a:ext cx="3491880" cy="2648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Documents and Settings\ЦБС\Рабочий стол\Новая папка\Bankoboev.Ru_krasivye_kotyat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80" y="4437112"/>
            <a:ext cx="387342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18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45">
        <p:circle/>
      </p:transition>
    </mc:Choice>
    <mc:Fallback xmlns="">
      <p:transition spd="slow" advTm="174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ЦБС\Рабочий стол\Новая папка\Bankoboev.Ru_krona_dereva_s_vetkami_zeleny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828175" cy="399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Documents and Settings\ЦБС\Рабочий стол\Новая папка\pr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42875"/>
            <a:ext cx="3215962" cy="2465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12">
        <p:dissolve/>
      </p:transition>
    </mc:Choice>
    <mc:Fallback xmlns="">
      <p:transition spd="slow" advTm="151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Documents and Settings\ЦБС\Рабочий стол\Новая папка\52920097_51900886_44264781_1_6_Mat_Zemlya_boginya_Ge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8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88">
        <p:dissolve/>
      </p:transition>
    </mc:Choice>
    <mc:Fallback xmlns="">
      <p:transition spd="slow" advTm="288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ЦБС\Рабочий стол\Новая папка\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6" y="43636"/>
            <a:ext cx="6477000" cy="67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Documents and Settings\ЦБС\Рабочий стол\Новая папка\p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233" y="32213"/>
            <a:ext cx="2486050" cy="1905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Documents and Settings\ЦБС\Рабочий стол\Новая папка\земля в ладонях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539677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Documents and Settings\ЦБС\Рабочий стол\Новая папка\img13466908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324779" cy="33115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80135"/>
      </p:ext>
    </p:extLst>
  </p:cSld>
  <p:clrMapOvr>
    <a:masterClrMapping/>
  </p:clrMapOvr>
  <p:transition spd="slow" advTm="1931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ЦБС\Рабочий стол\Новая папка\750_2010052507033940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69" y="3054270"/>
            <a:ext cx="5544616" cy="378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Documents and Settings\ЦБС\Рабочий стол\Новая папка\ekolo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934"/>
            <a:ext cx="5147806" cy="325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Documents and Settings\ЦБС\Рабочий стол\Новая папка\bp-oil-sp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354356" cy="2937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Documents and Settings\ЦБС\Рабочий стол\Новая папка\p61886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634" y="2838266"/>
            <a:ext cx="417874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27">
        <p:dissolve/>
      </p:transition>
    </mc:Choice>
    <mc:Fallback xmlns="">
      <p:transition spd="slow" advTm="82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ЦБС\Рабочий стол\Новая папка\1352822878_prndr_dtcqcflf_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54" y="188640"/>
            <a:ext cx="3333750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Documents and Settings\ЦБС\Рабочий стол\Новая папка\musor-v-lesu_sva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92479"/>
            <a:ext cx="5842000" cy="401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Documents and Settings\ЦБС\Рабочий стол\Новая папка\dce58de1ec3beb610705af68ca6b245f.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1742"/>
            <a:ext cx="5328592" cy="3575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Documents and Settings\ЦБС\Рабочий стол\Новая папка\22750815_lj98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4032448" cy="327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68">
        <p:checker/>
      </p:transition>
    </mc:Choice>
    <mc:Fallback xmlns="">
      <p:transition spd="slow" advTm="5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ЦБС\Рабочий стол\Новая папка\1233986369_1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36">
        <p:circle/>
      </p:transition>
    </mc:Choice>
    <mc:Fallback xmlns="">
      <p:transition spd="slow" advTm="143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ЦБС\Рабочий стол\Новая папка\PR201210311205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1" y="144016"/>
            <a:ext cx="3227850" cy="24208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Documents and Settings\ЦБС\Рабочий стол\Новая папка\mota_ru_2092405-pre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019" y="168674"/>
            <a:ext cx="3035830" cy="2276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:\Documents and Settings\ЦБС\Рабочий стол\Новая папка\sval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757" y="144016"/>
            <a:ext cx="2376263" cy="24323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C:\Documents and Settings\ЦБС\Рабочий стол\Новая папка\1954161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020" y="2780928"/>
            <a:ext cx="3099610" cy="40770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Documents and Settings\ЦБС\Рабочий стол\Новая папка\image_530109101931548191039_m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5165642" cy="38938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09347"/>
      </p:ext>
    </p:extLst>
  </p:cSld>
  <p:clrMapOvr>
    <a:masterClrMapping/>
  </p:clrMapOvr>
  <p:transition spd="slow" advTm="911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ЦБС\Рабочий стол\Новая папка\Art-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4" y="25322"/>
            <a:ext cx="5830730" cy="376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Documents and Settings\ЦБС\Рабочий стол\Новая папка\u10244_5061_41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4" y="3789040"/>
            <a:ext cx="30079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Documents and Settings\ЦБС\Рабочий стол\Новая папка\1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376" y="116632"/>
            <a:ext cx="2700687" cy="28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Documents and Settings\ЦБС\Рабочий стол\Новая папка\23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18743"/>
            <a:ext cx="3203848" cy="19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Documents and Settings\ЦБС\Рабочий стол\Новая папка\565ec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487533"/>
            <a:ext cx="6068578" cy="23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Documents and Settings\ЦБС\Рабочий стол\Новая папка\749279_3785-800x6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623525"/>
            <a:ext cx="2664296" cy="20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69">
        <p:dissolve/>
      </p:transition>
    </mc:Choice>
    <mc:Fallback xmlns="">
      <p:transition spd="slow" advTm="126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ЦБС\Рабочий стол\презентация для оксаны\0011-011-Nasha-zhizn-v-nashikh-ruk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527">
        <p:circle/>
      </p:transition>
    </mc:Choice>
    <mc:Fallback xmlns="">
      <p:transition spd="slow" advTm="1252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ЦБС\Рабочий стол\Новая папка\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201">
        <p:checker/>
      </p:transition>
    </mc:Choice>
    <mc:Fallback xmlns="">
      <p:transition spd="slow" advTm="22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ЦБС\Рабочий стол\Новая папка\природа России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42229"/>
      </p:ext>
    </p:extLst>
  </p:cSld>
  <p:clrMapOvr>
    <a:masterClrMapping/>
  </p:clrMapOvr>
  <p:transition spd="slow" advTm="4669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ЦБС\Рабочий стол\Новая папка\Анонс-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4">
        <p:circle/>
      </p:transition>
    </mc:Choice>
    <mc:Fallback xmlns="">
      <p:transition spd="slow" advTm="200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ЦБС\Рабочий стол\Новая папка\0024-013-Reka-O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81">
        <p:dissolve/>
      </p:transition>
    </mc:Choice>
    <mc:Fallback xmlns="">
      <p:transition spd="slow" advTm="88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ЦБС\Рабочий стол\Новая папка\799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77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69">
        <p14:honeycomb/>
      </p:transition>
    </mc:Choice>
    <mc:Fallback xmlns="">
      <p:transition spd="slow" advTm="8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ЦБС\Рабочий стол\Новая папка\Arctic-Ocean-19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1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947">
        <p14:warp dir="in"/>
      </p:transition>
    </mc:Choice>
    <mc:Fallback xmlns="">
      <p:transition spd="slow" advTm="9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ЦБС\Рабочий стол\Новая папка\33083735_Kamchatka06_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"/>
            <a:ext cx="9144000" cy="68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33">
        <p:checker/>
      </p:transition>
    </mc:Choice>
    <mc:Fallback xmlns="">
      <p:transition spd="slow" advTm="63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224</TotalTime>
  <Words>0</Words>
  <Application>Microsoft Office PowerPoint</Application>
  <PresentationFormat>Экран (4:3)</PresentationFormat>
  <Paragraphs>0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Proavtosport</cp:lastModifiedBy>
  <cp:revision>25</cp:revision>
  <dcterms:modified xsi:type="dcterms:W3CDTF">2013-08-26T05:45:34Z</dcterms:modified>
</cp:coreProperties>
</file>